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7"/>
  </p:notesMasterIdLst>
  <p:handoutMasterIdLst>
    <p:handoutMasterId r:id="rId18"/>
  </p:handoutMasterIdLst>
  <p:sldIdLst>
    <p:sldId id="422" r:id="rId2"/>
    <p:sldId id="456" r:id="rId3"/>
    <p:sldId id="483" r:id="rId4"/>
    <p:sldId id="463" r:id="rId5"/>
    <p:sldId id="433" r:id="rId6"/>
    <p:sldId id="434" r:id="rId7"/>
    <p:sldId id="435" r:id="rId8"/>
    <p:sldId id="437" r:id="rId9"/>
    <p:sldId id="438" r:id="rId10"/>
    <p:sldId id="429" r:id="rId11"/>
    <p:sldId id="436" r:id="rId12"/>
    <p:sldId id="431" r:id="rId13"/>
    <p:sldId id="430" r:id="rId14"/>
    <p:sldId id="443" r:id="rId15"/>
    <p:sldId id="411" r:id="rId16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2"/>
            <p14:sldId id="456"/>
            <p14:sldId id="483"/>
            <p14:sldId id="463"/>
            <p14:sldId id="433"/>
            <p14:sldId id="434"/>
            <p14:sldId id="435"/>
            <p14:sldId id="437"/>
            <p14:sldId id="438"/>
            <p14:sldId id="429"/>
            <p14:sldId id="436"/>
            <p14:sldId id="431"/>
            <p14:sldId id="430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10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74" autoAdjust="0"/>
  </p:normalViewPr>
  <p:slideViewPr>
    <p:cSldViewPr snapToGrid="0" snapToObjects="1">
      <p:cViewPr varScale="1">
        <p:scale>
          <a:sx n="80" d="100"/>
          <a:sy n="80" d="100"/>
        </p:scale>
        <p:origin x="48" y="154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784961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30" y="1427284"/>
            <a:ext cx="6880714" cy="31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092098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092098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10585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10585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550491" y="505032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491" y="5050325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080194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080194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139181" y="3411648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181" y="3411648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57796" y="156023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3454154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3454154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051052" y="1587965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2073</TotalTime>
  <Words>622</Words>
  <Application>Microsoft Office PowerPoint</Application>
  <PresentationFormat>Panorámica</PresentationFormat>
  <Paragraphs>190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Montserrat Medium</vt:lpstr>
      <vt:lpstr>Wingdings</vt:lpstr>
      <vt:lpstr>AAU PowerPoint</vt:lpstr>
      <vt:lpstr>Test Results 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534</cp:revision>
  <cp:lastPrinted>2017-03-09T03:48:56Z</cp:lastPrinted>
  <dcterms:created xsi:type="dcterms:W3CDTF">2016-11-10T06:07:03Z</dcterms:created>
  <dcterms:modified xsi:type="dcterms:W3CDTF">2019-01-09T19:05:50Z</dcterms:modified>
</cp:coreProperties>
</file>